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5143500" type="screen16x9"/>
  <p:notesSz cx="6858000" cy="9144000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633CDAB-1202-D7AB-4A04-E2EFBB9E0320}" v="152" dt="2022-01-10T15:03:32.79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8" d="100"/>
          <a:sy n="118" d="100"/>
        </p:scale>
        <p:origin x="-594" y="-9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r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fr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9C5C8F5-0675-4D1B-8D45-C398B36891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8E4B47-E9F8-41BE-9F9F-847B5299DEFA}" type="datetimeFigureOut">
              <a:rPr lang="fr-CA"/>
              <a:pPr>
                <a:defRPr/>
              </a:pPr>
              <a:t>2022-01-10</a:t>
            </a:fld>
            <a:endParaRPr lang="fr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3F6564-47A1-4813-A245-98D3CDA7A1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C37E32-57C8-4BB2-9614-C8FC98C4E2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FF87B97-738A-4504-A51B-E632CC278AA7}" type="slidenum">
              <a:rPr lang="fr-CA" altLang="fr-FR"/>
              <a:pPr/>
              <a:t>‹#›</a:t>
            </a:fld>
            <a:endParaRPr lang="fr-CA" altLang="fr-FR"/>
          </a:p>
        </p:txBody>
      </p:sp>
    </p:spTree>
    <p:extLst>
      <p:ext uri="{BB962C8B-B14F-4D97-AF65-F5344CB8AC3E}">
        <p14:creationId xmlns:p14="http://schemas.microsoft.com/office/powerpoint/2010/main" val="24232637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FC5C6C8-F531-4C1A-AC6D-F029178CB2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31B015-DABE-4875-9EC4-1C6B462FB12E}" type="datetimeFigureOut">
              <a:rPr lang="fr-CA"/>
              <a:pPr>
                <a:defRPr/>
              </a:pPr>
              <a:t>2022-01-10</a:t>
            </a:fld>
            <a:endParaRPr lang="fr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83E3D5C-D013-433B-851D-50BDCD1438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919A612-C5A6-4FE4-A417-352CDB62F0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E8D397C-98A3-447E-A5D4-CD82A88ADD2F}" type="slidenum">
              <a:rPr lang="fr-CA" altLang="fr-FR"/>
              <a:pPr/>
              <a:t>‹#›</a:t>
            </a:fld>
            <a:endParaRPr lang="fr-CA" altLang="fr-FR"/>
          </a:p>
        </p:txBody>
      </p:sp>
    </p:spTree>
    <p:extLst>
      <p:ext uri="{BB962C8B-B14F-4D97-AF65-F5344CB8AC3E}">
        <p14:creationId xmlns:p14="http://schemas.microsoft.com/office/powerpoint/2010/main" val="23576886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r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6870DF4-EC8C-4BFD-B4F4-57A71D7915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3917DA-3C93-450F-9A8C-51775E6EF141}" type="datetimeFigureOut">
              <a:rPr lang="fr-CA"/>
              <a:pPr>
                <a:defRPr/>
              </a:pPr>
              <a:t>2022-01-10</a:t>
            </a:fld>
            <a:endParaRPr lang="fr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C131E10-9495-4C48-86EC-7518C79C93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6D4D8B-FFEE-4E59-B073-72EF836D53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2E4073D-16F5-4088-B0ED-BAA4F47E023C}" type="slidenum">
              <a:rPr lang="fr-CA" altLang="fr-FR"/>
              <a:pPr/>
              <a:t>‹#›</a:t>
            </a:fld>
            <a:endParaRPr lang="fr-CA" altLang="fr-FR"/>
          </a:p>
        </p:txBody>
      </p:sp>
    </p:spTree>
    <p:extLst>
      <p:ext uri="{BB962C8B-B14F-4D97-AF65-F5344CB8AC3E}">
        <p14:creationId xmlns:p14="http://schemas.microsoft.com/office/powerpoint/2010/main" val="26872342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C883994-215A-4772-A4C5-B833282D46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69AAB2-328F-438A-8032-C0E75FD4CFC9}" type="datetimeFigureOut">
              <a:rPr lang="fr-CA"/>
              <a:pPr>
                <a:defRPr/>
              </a:pPr>
              <a:t>2022-01-10</a:t>
            </a:fld>
            <a:endParaRPr lang="fr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C5E0B85-9B3A-477C-A079-F105191587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F56739B-77E9-4F8A-B536-E62B53F484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E7BA1AA-A641-4AD1-B0D8-1E1562A03A30}" type="slidenum">
              <a:rPr lang="fr-CA" altLang="fr-FR"/>
              <a:pPr/>
              <a:t>‹#›</a:t>
            </a:fld>
            <a:endParaRPr lang="fr-CA" altLang="fr-FR"/>
          </a:p>
        </p:txBody>
      </p:sp>
    </p:spTree>
    <p:extLst>
      <p:ext uri="{BB962C8B-B14F-4D97-AF65-F5344CB8AC3E}">
        <p14:creationId xmlns:p14="http://schemas.microsoft.com/office/powerpoint/2010/main" val="13714073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fr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2AF964-489C-4288-93D4-D91631C676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7AA678-A0B0-4854-A3A7-A5C5A51B6D39}" type="datetimeFigureOut">
              <a:rPr lang="fr-CA"/>
              <a:pPr>
                <a:defRPr/>
              </a:pPr>
              <a:t>2022-01-10</a:t>
            </a:fld>
            <a:endParaRPr lang="fr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6DA9AC-C775-4F4D-B856-FDC29E4DBA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EBFA97-1D1F-407B-AECA-3B98B5038E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E296BFE-5580-43D2-8801-46B437191EF5}" type="slidenum">
              <a:rPr lang="fr-CA" altLang="fr-FR"/>
              <a:pPr/>
              <a:t>‹#›</a:t>
            </a:fld>
            <a:endParaRPr lang="fr-CA" altLang="fr-FR"/>
          </a:p>
        </p:txBody>
      </p:sp>
    </p:spTree>
    <p:extLst>
      <p:ext uri="{BB962C8B-B14F-4D97-AF65-F5344CB8AC3E}">
        <p14:creationId xmlns:p14="http://schemas.microsoft.com/office/powerpoint/2010/main" val="7493000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A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EEA2C654-1828-4FC7-A85B-3073038A3A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23F9A7-29A4-4584-8251-B511B98E96C5}" type="datetimeFigureOut">
              <a:rPr lang="fr-CA"/>
              <a:pPr>
                <a:defRPr/>
              </a:pPr>
              <a:t>2022-01-10</a:t>
            </a:fld>
            <a:endParaRPr lang="fr-CA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20E17865-C4EF-402B-AC3F-80BF710839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CA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34EC3AC4-E2E2-40D7-84C2-B1CF099B06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06B4CFB-C080-48BF-9A17-F7496828F428}" type="slidenum">
              <a:rPr lang="fr-CA" altLang="fr-FR"/>
              <a:pPr/>
              <a:t>‹#›</a:t>
            </a:fld>
            <a:endParaRPr lang="fr-CA" altLang="fr-FR"/>
          </a:p>
        </p:txBody>
      </p:sp>
    </p:spTree>
    <p:extLst>
      <p:ext uri="{BB962C8B-B14F-4D97-AF65-F5344CB8AC3E}">
        <p14:creationId xmlns:p14="http://schemas.microsoft.com/office/powerpoint/2010/main" val="24173366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fr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A"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DF62E3D4-03B9-42CF-B654-DA83199F06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543CEA-C31C-4A47-8C06-9D657B63DC51}" type="datetimeFigureOut">
              <a:rPr lang="fr-CA"/>
              <a:pPr>
                <a:defRPr/>
              </a:pPr>
              <a:t>2022-01-10</a:t>
            </a:fld>
            <a:endParaRPr lang="fr-CA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769C76B5-CC8E-4AB1-A7EA-08CFEEDE24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CA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C677456C-B910-454A-AB1F-57DEAB607D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BE3F72F-2D6B-428C-9FB7-8FB7EF963E6C}" type="slidenum">
              <a:rPr lang="fr-CA" altLang="fr-FR"/>
              <a:pPr/>
              <a:t>‹#›</a:t>
            </a:fld>
            <a:endParaRPr lang="fr-CA" altLang="fr-FR"/>
          </a:p>
        </p:txBody>
      </p:sp>
    </p:spTree>
    <p:extLst>
      <p:ext uri="{BB962C8B-B14F-4D97-AF65-F5344CB8AC3E}">
        <p14:creationId xmlns:p14="http://schemas.microsoft.com/office/powerpoint/2010/main" val="28046289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CA"/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DFE284DF-B848-4681-86CA-7143ACF1CF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580971-9733-4B44-ABCA-3A68CFC592CA}" type="datetimeFigureOut">
              <a:rPr lang="fr-CA"/>
              <a:pPr>
                <a:defRPr/>
              </a:pPr>
              <a:t>2022-01-10</a:t>
            </a:fld>
            <a:endParaRPr lang="fr-CA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A19B5494-BDC3-4138-AA76-7DA8A6D320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CA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8B9899EA-7A39-4DD8-B59F-0C216B77B7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29913B4-FAF1-40B7-B403-DA24EB9B3DE3}" type="slidenum">
              <a:rPr lang="fr-CA" altLang="fr-FR"/>
              <a:pPr/>
              <a:t>‹#›</a:t>
            </a:fld>
            <a:endParaRPr lang="fr-CA" altLang="fr-FR"/>
          </a:p>
        </p:txBody>
      </p:sp>
    </p:spTree>
    <p:extLst>
      <p:ext uri="{BB962C8B-B14F-4D97-AF65-F5344CB8AC3E}">
        <p14:creationId xmlns:p14="http://schemas.microsoft.com/office/powerpoint/2010/main" val="24141753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A9E253FA-3784-42B2-9C96-96959582E3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9CADEA-C5D0-4A25-B16B-1D1CFEDBADE7}" type="datetimeFigureOut">
              <a:rPr lang="fr-CA"/>
              <a:pPr>
                <a:defRPr/>
              </a:pPr>
              <a:t>2022-01-10</a:t>
            </a:fld>
            <a:endParaRPr lang="fr-CA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157F90FB-9A3B-452D-8E99-48FC4181C2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CA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0F1B96C6-BC18-49DF-84C9-7655426035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8A72989-C5A8-40CC-8DAD-1E43634A27C6}" type="slidenum">
              <a:rPr lang="fr-CA" altLang="fr-FR"/>
              <a:pPr/>
              <a:t>‹#›</a:t>
            </a:fld>
            <a:endParaRPr lang="fr-CA" altLang="fr-FR"/>
          </a:p>
        </p:txBody>
      </p:sp>
    </p:spTree>
    <p:extLst>
      <p:ext uri="{BB962C8B-B14F-4D97-AF65-F5344CB8AC3E}">
        <p14:creationId xmlns:p14="http://schemas.microsoft.com/office/powerpoint/2010/main" val="40803141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r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03709C74-1EBA-480D-BB8C-D2EABC5ADD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FFEDEF-868C-4C45-B3AA-EA08E138ADB2}" type="datetimeFigureOut">
              <a:rPr lang="fr-CA"/>
              <a:pPr>
                <a:defRPr/>
              </a:pPr>
              <a:t>2022-01-10</a:t>
            </a:fld>
            <a:endParaRPr lang="fr-CA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B481A618-8D65-4138-BCB9-326A59EBD3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CA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6B36BD44-002E-4167-9688-711118B526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6143047-7779-4771-9F68-B47286E93217}" type="slidenum">
              <a:rPr lang="fr-CA" altLang="fr-FR"/>
              <a:pPr/>
              <a:t>‹#›</a:t>
            </a:fld>
            <a:endParaRPr lang="fr-CA" altLang="fr-FR"/>
          </a:p>
        </p:txBody>
      </p:sp>
    </p:spTree>
    <p:extLst>
      <p:ext uri="{BB962C8B-B14F-4D97-AF65-F5344CB8AC3E}">
        <p14:creationId xmlns:p14="http://schemas.microsoft.com/office/powerpoint/2010/main" val="26541064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r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CA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0F5B2FAE-C1D0-4BC9-A344-8C96D2B399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6464B7-148D-4BF4-BA65-DC77CD68E177}" type="datetimeFigureOut">
              <a:rPr lang="fr-CA"/>
              <a:pPr>
                <a:defRPr/>
              </a:pPr>
              <a:t>2022-01-10</a:t>
            </a:fld>
            <a:endParaRPr lang="fr-CA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8CA169A3-8DC2-4817-B27C-1A4B9571F0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CA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FD5A8201-7015-491E-830A-DAB18EEA8D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830013E-4CD5-4A38-833F-7D26FE1EB6E5}" type="slidenum">
              <a:rPr lang="fr-CA" altLang="fr-FR"/>
              <a:pPr/>
              <a:t>‹#›</a:t>
            </a:fld>
            <a:endParaRPr lang="fr-CA" altLang="fr-FR"/>
          </a:p>
        </p:txBody>
      </p:sp>
    </p:spTree>
    <p:extLst>
      <p:ext uri="{BB962C8B-B14F-4D97-AF65-F5344CB8AC3E}">
        <p14:creationId xmlns:p14="http://schemas.microsoft.com/office/powerpoint/2010/main" val="6132217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6F2F12CE-DC7F-4328-8104-F14386B8B5B3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06375"/>
            <a:ext cx="82296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fr-CA" altLang="en-US"/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595C6CAE-99FD-4172-80FC-E50725EED97A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200150"/>
            <a:ext cx="8229600" cy="339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fr-CA" alt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A399F3E-05B5-4DEC-85E2-5082D2DA1C1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B5859E9E-E2F5-43C7-A471-3C38A018C1B2}" type="datetimeFigureOut">
              <a:rPr lang="fr-CA"/>
              <a:pPr>
                <a:defRPr/>
              </a:pPr>
              <a:t>2022-01-10</a:t>
            </a:fld>
            <a:endParaRPr lang="fr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C03056-EAD1-46DD-9D51-D88F5040446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fr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4A7E62-F523-47B3-9B8E-A0EEB151346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fld id="{CA7662D4-C26A-4CEC-80AE-10FEC3BC32D0}" type="slidenum">
              <a:rPr lang="fr-CA" altLang="fr-FR"/>
              <a:pPr/>
              <a:t>‹#›</a:t>
            </a:fld>
            <a:endParaRPr lang="fr-CA" alt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2">
            <a:extLst>
              <a:ext uri="{FF2B5EF4-FFF2-40B4-BE49-F238E27FC236}">
                <a16:creationId xmlns:a16="http://schemas.microsoft.com/office/drawing/2014/main" id="{3E5351C5-C732-490B-AC47-5FFABF4E01C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2" y="-3572"/>
            <a:ext cx="9279730" cy="5195292"/>
          </a:xfrm>
          <a:prstGeom prst="rect">
            <a:avLst/>
          </a:prstGeom>
        </p:spPr>
      </p:pic>
      <p:sp>
        <p:nvSpPr>
          <p:cNvPr id="2051" name="TextBox 4">
            <a:extLst>
              <a:ext uri="{FF2B5EF4-FFF2-40B4-BE49-F238E27FC236}">
                <a16:creationId xmlns:a16="http://schemas.microsoft.com/office/drawing/2014/main" id="{A60382E0-FA7F-4A83-8D2B-D3FE6BB09A4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7326" y="2044899"/>
            <a:ext cx="8849716" cy="11387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anchor="t"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None/>
            </a:pPr>
            <a:r>
              <a:rPr lang="en-CA" altLang="en-US" sz="3600" dirty="0">
                <a:solidFill>
                  <a:srgbClr val="FF0000"/>
                </a:solidFill>
                <a:latin typeface="Calibri"/>
                <a:cs typeface="Arial"/>
              </a:rPr>
              <a:t>Insert Presentation Title &amp; Author’s names</a:t>
            </a:r>
            <a:br>
              <a:rPr lang="en-CA" altLang="en-US" sz="3600" dirty="0">
                <a:solidFill>
                  <a:srgbClr val="FF0000"/>
                </a:solidFill>
                <a:latin typeface="Calibri"/>
                <a:cs typeface="Arial"/>
              </a:rPr>
            </a:br>
            <a:r>
              <a:rPr lang="en-CA" altLang="en-US" i="1" dirty="0" err="1">
                <a:solidFill>
                  <a:srgbClr val="FF0000"/>
                </a:solidFill>
                <a:latin typeface="Calibri"/>
                <a:cs typeface="Arial"/>
              </a:rPr>
              <a:t>Insérer</a:t>
            </a:r>
            <a:r>
              <a:rPr lang="en-CA" altLang="en-US" i="1" dirty="0">
                <a:solidFill>
                  <a:srgbClr val="FF0000"/>
                </a:solidFill>
                <a:latin typeface="Calibri"/>
                <a:cs typeface="Arial"/>
              </a:rPr>
              <a:t> titre de </a:t>
            </a:r>
            <a:r>
              <a:rPr lang="en-CA" altLang="en-US" i="1" dirty="0" err="1">
                <a:solidFill>
                  <a:srgbClr val="FF0000"/>
                </a:solidFill>
                <a:latin typeface="Calibri"/>
                <a:cs typeface="Arial"/>
              </a:rPr>
              <a:t>présentation</a:t>
            </a:r>
            <a:r>
              <a:rPr lang="en-CA" altLang="en-US" i="1" dirty="0">
                <a:solidFill>
                  <a:srgbClr val="FF0000"/>
                </a:solidFill>
                <a:latin typeface="Calibri"/>
                <a:cs typeface="Arial"/>
              </a:rPr>
              <a:t> et </a:t>
            </a:r>
            <a:r>
              <a:rPr lang="en-CA" altLang="en-US" i="1" dirty="0" err="1">
                <a:solidFill>
                  <a:srgbClr val="FF0000"/>
                </a:solidFill>
                <a:latin typeface="Calibri"/>
                <a:cs typeface="Arial"/>
              </a:rPr>
              <a:t>noms</a:t>
            </a:r>
            <a:r>
              <a:rPr lang="en-CA" altLang="en-US" i="1" dirty="0">
                <a:solidFill>
                  <a:srgbClr val="FF0000"/>
                </a:solidFill>
                <a:latin typeface="Calibri"/>
                <a:cs typeface="Arial"/>
              </a:rPr>
              <a:t> des auteurs</a:t>
            </a:r>
            <a:endParaRPr lang="fr-CA" altLang="en-US" dirty="0">
              <a:solidFill>
                <a:srgbClr val="FF0000"/>
              </a:solidFill>
              <a:latin typeface="Calibri"/>
              <a:cs typeface="Arial"/>
            </a:endParaRPr>
          </a:p>
        </p:txBody>
      </p:sp>
      <p:sp>
        <p:nvSpPr>
          <p:cNvPr id="2052" name="TextBox 5">
            <a:extLst>
              <a:ext uri="{FF2B5EF4-FFF2-40B4-BE49-F238E27FC236}">
                <a16:creationId xmlns:a16="http://schemas.microsoft.com/office/drawing/2014/main" id="{584DAADC-66C0-4436-B673-523BCF03705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7335" y="4084638"/>
            <a:ext cx="7849393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anchor="t"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CA" altLang="en-US" sz="2000" dirty="0">
                <a:latin typeface="Calibri"/>
                <a:cs typeface="Arial"/>
              </a:rPr>
              <a:t>Insert Company Logo  if Applicable</a:t>
            </a:r>
          </a:p>
          <a:p>
            <a:pPr algn="ctr">
              <a:spcBef>
                <a:spcPct val="0"/>
              </a:spcBef>
              <a:buNone/>
            </a:pPr>
            <a:r>
              <a:rPr lang="en-CA" altLang="en-US" sz="2000" i="1" dirty="0" err="1">
                <a:latin typeface="Calibri"/>
                <a:cs typeface="Arial"/>
              </a:rPr>
              <a:t>Insérer</a:t>
            </a:r>
            <a:r>
              <a:rPr lang="en-CA" altLang="en-US" sz="2000" i="1" dirty="0">
                <a:latin typeface="Calibri"/>
                <a:cs typeface="Arial"/>
              </a:rPr>
              <a:t> le logo </a:t>
            </a:r>
            <a:r>
              <a:rPr lang="en-CA" altLang="en-US" sz="2000" i="1" dirty="0" err="1">
                <a:latin typeface="Calibri"/>
                <a:cs typeface="Arial"/>
              </a:rPr>
              <a:t>d'entreprise</a:t>
            </a:r>
            <a:r>
              <a:rPr lang="en-CA" altLang="en-US" sz="2000" i="1" dirty="0">
                <a:latin typeface="Calibri"/>
                <a:cs typeface="Arial"/>
              </a:rPr>
              <a:t> </a:t>
            </a:r>
            <a:r>
              <a:rPr lang="en-CA" altLang="en-US" sz="2000" i="1" dirty="0" err="1">
                <a:latin typeface="Calibri"/>
                <a:cs typeface="Arial"/>
              </a:rPr>
              <a:t>si</a:t>
            </a:r>
            <a:r>
              <a:rPr lang="en-CA" altLang="en-US" sz="2000" i="1" dirty="0">
                <a:latin typeface="Calibri"/>
                <a:cs typeface="Arial"/>
              </a:rPr>
              <a:t> applicable</a:t>
            </a:r>
            <a:endParaRPr lang="en-CA" altLang="en-US" sz="2000" dirty="0">
              <a:latin typeface="Calibri"/>
              <a:cs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66</TotalTime>
  <Words>11</Words>
  <Application>Microsoft Office PowerPoint</Application>
  <PresentationFormat>On-screen Show (16:9)</PresentationFormat>
  <Paragraphs>3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Thomas Perichaud</dc:creator>
  <cp:lastModifiedBy>Thomas</cp:lastModifiedBy>
  <cp:revision>33</cp:revision>
  <dcterms:created xsi:type="dcterms:W3CDTF">2013-01-03T22:07:02Z</dcterms:created>
  <dcterms:modified xsi:type="dcterms:W3CDTF">2022-01-10T15:08:11Z</dcterms:modified>
</cp:coreProperties>
</file>